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512"/>
    <a:srgbClr val="005F7D"/>
    <a:srgbClr val="55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446379-4AFC-42B7-B9E9-FE5606B1022A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D44F84-9A8C-40DB-A2C9-FD3D1030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5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5E42-C0F4-451E-861E-0313E012A3FF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5C29-5815-4FA5-8E7F-B34A3D47A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70866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EXPANDING YOUR CAREER OPTIONS?</a:t>
            </a:r>
          </a:p>
          <a:p>
            <a:r>
              <a:rPr lang="en-US" sz="6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TEACHING!</a:t>
            </a:r>
            <a:r>
              <a:rPr lang="en-US" sz="62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32427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aggieteachscience.tamu.edu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3962400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your career potential by obtaining a Texas high school science or math teaching certificate as you earn your degree.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make an 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b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aggieTEACH-Math &amp; Science!</a:t>
            </a:r>
          </a:p>
          <a:p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955268"/>
            <a:ext cx="2438400" cy="369332"/>
          </a:xfrm>
          <a:prstGeom prst="rect">
            <a:avLst/>
          </a:prstGeom>
          <a:solidFill>
            <a:srgbClr val="EDB512"/>
          </a:solidFill>
        </p:spPr>
        <p:txBody>
          <a:bodyPr wrap="square" rtlCol="0">
            <a:spAutoFit/>
          </a:bodyPr>
          <a:lstStyle/>
          <a:p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 &gt; </a:t>
            </a:r>
            <a:r>
              <a:rPr lang="en-US" cap="sm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95451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Wilding, Laura J</cp:lastModifiedBy>
  <cp:revision>16</cp:revision>
  <cp:lastPrinted>2015-01-12T18:51:38Z</cp:lastPrinted>
  <dcterms:created xsi:type="dcterms:W3CDTF">2011-04-07T14:08:17Z</dcterms:created>
  <dcterms:modified xsi:type="dcterms:W3CDTF">2023-01-02T21:04:05Z</dcterms:modified>
</cp:coreProperties>
</file>